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handoutMasterIdLst>
    <p:handoutMasterId r:id="rId5"/>
  </p:handoutMasterIdLst>
  <p:sldIdLst>
    <p:sldId id="256" r:id="rId3"/>
    <p:sldId id="257" r:id="rId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/>
    <p:restoredTop sz="96327"/>
  </p:normalViewPr>
  <p:slideViewPr>
    <p:cSldViewPr snapToGrid="0" snapToObjects="1">
      <p:cViewPr varScale="1">
        <p:scale>
          <a:sx n="164" d="100"/>
          <a:sy n="164" d="100"/>
        </p:scale>
        <p:origin x="2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B78C92F-0877-1A6C-F6BC-A7F8B072E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5A51DB3-10FA-5539-8262-2F7EBAB9C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35ABE-0FE1-064A-BFCB-F646906EEBCF}" type="datetimeFigureOut">
              <a:rPr kumimoji="1" lang="zh-CN" altLang="en-US" smtClean="0"/>
              <a:t>2025/5/15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A9A229-06FD-A820-FCAA-AD61A6824E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9FDBB6-7A41-46A2-6E89-0302453244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D95D4-0A97-6A48-BA63-0FB33EA17D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024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470660"/>
            <a:ext cx="8001000" cy="739140"/>
          </a:xfrm>
        </p:spPr>
        <p:txBody>
          <a:bodyPr anchor="b">
            <a:noAutofit/>
          </a:bodyPr>
          <a:lstStyle>
            <a:lvl1pPr algn="ctr">
              <a:defRPr sz="4400" b="1" i="0">
                <a:solidFill>
                  <a:schemeClr val="bg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71750"/>
            <a:ext cx="6858000" cy="36933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5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E8668-BD4E-5763-8104-69275DF6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85E11-F2C0-1DC0-DA2E-02F6EF0E2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DBC209-FA2F-9CE0-70A2-21F81F8A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E0BD-13ED-5B47-8424-FA94BD8FFBF0}" type="datetimeFigureOut">
              <a:rPr kumimoji="1" lang="zh-CN" altLang="en-US" smtClean="0"/>
              <a:t>2025/5/15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6D8D0B-26C5-8117-F4C5-CFBC6A47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E8D9BF-DE88-0BE6-7987-8E5352BB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686F-F845-504A-9C92-D61309238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824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50225-12DE-CC89-4D6C-F230EDBE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2A3795-1D1C-6972-85B6-A9F25045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79513"/>
            <a:ext cx="3867150" cy="3262312"/>
          </a:xfrm>
        </p:spPr>
        <p:txBody>
          <a:bodyPr/>
          <a:lstStyle>
            <a:lvl4pPr>
              <a:defRPr sz="1400"/>
            </a:lvl4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013D6C-00DC-C714-0F5A-665DD6D45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179513"/>
            <a:ext cx="3867150" cy="3262312"/>
          </a:xfrm>
        </p:spPr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127304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33F74-205E-DF7F-5762-848F075B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9120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89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7510-AAFA-6A4A-ADDD-5974FD12178F}" type="datetimeFigureOut">
              <a:rPr kumimoji="1" lang="zh-CN" altLang="en-US" smtClean="0"/>
              <a:t>2025/5/15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505541-929C-9047-9510-371ED09CC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31" y="4759"/>
            <a:ext cx="9135536" cy="51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6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4DA8AC1-B3F0-C115-0137-7919437DD1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DA2F51-424C-661F-310E-96483A6C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09600"/>
            <a:ext cx="7886700" cy="54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F9C114-6CB5-AB99-5180-008D0DB86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278573"/>
            <a:ext cx="842391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D287A6-DB4E-EAC1-EC54-387C8BBB1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E0BD-13ED-5B47-8424-FA94BD8FFBF0}" type="datetimeFigureOut">
              <a:rPr kumimoji="1" lang="zh-CN" altLang="en-US" smtClean="0"/>
              <a:t>2025/5/15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B930CE-470F-0B27-EB4C-10EE52DAE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3B09B5-FF4F-94E1-CD02-4369FDF4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686F-F845-504A-9C92-D61309238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124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1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7030A0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1FF9A7-B307-30CD-8169-4CB71FBFB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F3EAA6B-77CD-4FF5-B02C-6F81A5BE05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0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E955FA-2A0C-0F73-79EE-F6CAC38C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A2A91F-168D-6CA1-F8BB-24F79BCCC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10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Macintosh PowerPoint</Application>
  <PresentationFormat>全屏显示(16:9)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等线</vt:lpstr>
      <vt:lpstr>LANTINGHEI SC DEMIBOLD</vt:lpstr>
      <vt:lpstr>LANTINGHEI SC DEMIBOLD</vt:lpstr>
      <vt:lpstr>Arial</vt:lpstr>
      <vt:lpstr>Calibri</vt:lpstr>
      <vt:lpstr>Calibri Light</vt:lpstr>
      <vt:lpstr>Office 主题​​</vt:lpstr>
      <vt:lpstr>自定义设计方案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冯华</cp:lastModifiedBy>
  <cp:revision>18</cp:revision>
  <dcterms:created xsi:type="dcterms:W3CDTF">2023-04-14T00:24:00Z</dcterms:created>
  <dcterms:modified xsi:type="dcterms:W3CDTF">2025-05-15T01:28:43Z</dcterms:modified>
</cp:coreProperties>
</file>